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292" r:id="rId6"/>
    <p:sldId id="290" r:id="rId7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65"/>
  </p:normalViewPr>
  <p:slideViewPr>
    <p:cSldViewPr snapToObjects="1">
      <p:cViewPr varScale="1">
        <p:scale>
          <a:sx n="108" d="100"/>
          <a:sy n="108" d="100"/>
        </p:scale>
        <p:origin x="1482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5DD932E-E71E-384E-82F2-ABE407F07B50}" type="datetimeFigureOut">
              <a:rPr lang="fi-FI">
                <a:cs typeface="Dia Regular"/>
              </a:rPr>
              <a:pPr>
                <a:defRPr/>
              </a:pPr>
              <a:t>8.12.2020</a:t>
            </a:fld>
            <a:endParaRPr lang="fi-FI" dirty="0">
              <a:cs typeface="Dia Regular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2F7D470-C58E-0349-B2B3-68A6DE2FFEDE}" type="slidenum">
              <a:rPr lang="fi-FI">
                <a:cs typeface="Dia Regular"/>
              </a:rPr>
              <a:pPr>
                <a:defRPr/>
              </a:pPr>
              <a:t>‹#›</a:t>
            </a:fld>
            <a:endParaRPr lang="fi-FI" dirty="0">
              <a:cs typeface="Di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94637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Dia Regular"/>
              </a:defRPr>
            </a:lvl1pPr>
          </a:lstStyle>
          <a:p>
            <a:pPr>
              <a:defRPr/>
            </a:pPr>
            <a:fld id="{B1909777-2D74-864C-9793-E36AFDFE026C}" type="datetimeFigureOut">
              <a:rPr lang="fi-FI" smtClean="0"/>
              <a:pPr>
                <a:defRPr/>
              </a:pPr>
              <a:t>8.12.2020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Dia Regular"/>
              </a:defRPr>
            </a:lvl1pPr>
          </a:lstStyle>
          <a:p>
            <a:pPr>
              <a:defRPr/>
            </a:pPr>
            <a:fld id="{A18774AD-22D9-6E46-AE54-FCFAD8C16DA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611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774AD-22D9-6E46-AE54-FCFAD8C16DA7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248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08720"/>
            <a:ext cx="7200800" cy="144016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i-FI" dirty="0"/>
              <a:t>Lisää otsikko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636838"/>
            <a:ext cx="7200800" cy="936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EF21C59-9D9E-407D-9B45-372331A24868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69DD1D-BEFF-B145-B73D-38D854DEE5F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5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B561-3932-4EBC-ABC0-80371EE91844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F34062-FB05-9944-8E96-4614C65CB8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087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ED35-38DF-4FDF-977A-649F09B85DE9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ADDE73-1A64-974A-B2C4-D9F5021F5A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58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0" i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435101"/>
            <a:ext cx="5537729" cy="46910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3BE4-ED4A-4D0C-B245-95535A25641B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5124195-CFAF-8E4C-9B63-ED3FCD21317D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7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0" i="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5677-4B5A-40B1-9CB4-7B4DFD8D0174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46BACDB-292A-B349-B259-FBFA137B00F6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9894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33BC-71A5-4BEF-8870-5303BDB2FE1C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CBD480D-9759-3C49-AF6F-2E7F694B5993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41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5248" y="908720"/>
            <a:ext cx="2225452" cy="5217444"/>
          </a:xfrm>
        </p:spPr>
        <p:txBody>
          <a:bodyPr vert="eaVert"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45932" cy="5851525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CFD2-FB6D-4669-97F9-80008E77BAE3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644B8FB-0943-B944-8CFB-4F37372D2E03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2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4728" y="1484784"/>
            <a:ext cx="4896544" cy="11525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tekstiä naps.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1425-A1ED-4908-8737-3887D1325DE4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F34062-FB05-9944-8E96-4614C65CB8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6" name="Kuva 5" descr="LAMK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6084054"/>
            <a:ext cx="1991286" cy="5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92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99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alouden 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1" y="908720"/>
            <a:ext cx="7200798" cy="1440160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Liiketalouden otsikko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1" y="2636838"/>
            <a:ext cx="7200798" cy="9366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F9927FF-54D2-49FB-AFDF-A4A9F11EA343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69DD1D-BEFF-B145-B73D-38D854DEE5F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22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iikan 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62612" y="908720"/>
            <a:ext cx="7190786" cy="1440160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Tekniikan otsikko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62612" y="2636838"/>
            <a:ext cx="7190788" cy="93662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21EB97B-AB04-4364-9058-A7F5C53FAC8C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13" name="Dian numeron paikkamerkki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69DD1D-BEFF-B145-B73D-38D854DEE5F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481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otoilun 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600" y="908720"/>
            <a:ext cx="7200798" cy="1440160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Muotoilun otsikko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600" y="2636838"/>
            <a:ext cx="7200800" cy="93662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5823E30-6B59-46B7-B823-AE5B29197E8E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69DD1D-BEFF-B145-B73D-38D854DEE5F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vinvoinnin 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52598" y="908720"/>
            <a:ext cx="7200802" cy="1440160"/>
          </a:xfrm>
        </p:spPr>
        <p:txBody>
          <a:bodyPr/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Hyvinvoinnin otsikko naps.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1352598" y="2636838"/>
            <a:ext cx="7200804" cy="936625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65E7ED7-1A15-4635-BCBC-5D11112BC2B3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69DD1D-BEFF-B145-B73D-38D854DEE5F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6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E93E-6970-4C4A-9D9B-7D5AEC0FEF69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4027"/>
            <a:ext cx="560512" cy="27463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C7B9280-46E0-B745-8D54-5677E225E1A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24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>
            <a:normAutofit/>
          </a:bodyPr>
          <a:lstStyle>
            <a:lvl1pPr algn="l">
              <a:defRPr sz="2800" b="0" i="0"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EDF8-56A4-4BC0-9FD4-65A6BCB04B88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289C03B-DFD0-5742-8801-F0C3B160EB64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231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D0C2-064E-4D52-9882-DABCD0D381A6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006CF1C-E27B-BD42-88E2-8CD050B0F73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649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1AF2-C591-40A9-AAF4-6F9DFE441959}" type="datetime4">
              <a:rPr lang="en-US" smtClean="0"/>
              <a:t>December 8, 2020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Tuula Hyppönen/ Kati Ojala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96038"/>
            <a:ext cx="560388" cy="2730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C84EDB0-234B-2141-8381-BD8806F86946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209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92560" y="188913"/>
            <a:ext cx="6840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91727" y="1484313"/>
            <a:ext cx="8242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488" y="6396038"/>
            <a:ext cx="1617662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Dia Regular"/>
                <a:cs typeface="Dia Regular"/>
              </a:defRPr>
            </a:lvl1pPr>
          </a:lstStyle>
          <a:p>
            <a:pPr>
              <a:defRPr/>
            </a:pPr>
            <a:fld id="{40BA3C3B-0781-4325-A1DA-13C6BE2E4E03}" type="datetime4">
              <a:rPr lang="en-US" smtClean="0"/>
              <a:t>December 8,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3588" y="6397625"/>
            <a:ext cx="22875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Dia Regular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Tuula Hyppönen/ Kati Ojala</a:t>
            </a:r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0" y="6396039"/>
            <a:ext cx="5984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DD1D-BEFF-B145-B73D-38D854DEE5F8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2" r:id="rId2"/>
    <p:sldLayoutId id="2147483723" r:id="rId3"/>
    <p:sldLayoutId id="2147483724" r:id="rId4"/>
    <p:sldLayoutId id="2147483725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20" r:id="rId11"/>
    <p:sldLayoutId id="2147483714" r:id="rId12"/>
    <p:sldLayoutId id="2147483715" r:id="rId13"/>
    <p:sldLayoutId id="2147483716" r:id="rId14"/>
    <p:sldLayoutId id="2147483717" r:id="rId15"/>
    <p:sldLayoutId id="2147483726" r:id="rId16"/>
    <p:sldLayoutId id="2147483721" r:id="rId1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Dia Regular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kern="1200">
          <a:solidFill>
            <a:srgbClr val="404040"/>
          </a:solidFill>
          <a:latin typeface="Dia Regular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6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4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 charset="0"/>
        <a:buChar char="§"/>
        <a:defRPr sz="1200" kern="1200">
          <a:solidFill>
            <a:srgbClr val="404040"/>
          </a:solidFill>
          <a:latin typeface="Dia Regular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879" y="182759"/>
            <a:ext cx="8680343" cy="581945"/>
          </a:xfrm>
        </p:spPr>
        <p:txBody>
          <a:bodyPr>
            <a:normAutofit/>
          </a:bodyPr>
          <a:lstStyle/>
          <a:p>
            <a:r>
              <a:rPr lang="fi-FI" sz="2700" dirty="0"/>
              <a:t>TEEMA: 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95781"/>
              </p:ext>
            </p:extLst>
          </p:nvPr>
        </p:nvGraphicFramePr>
        <p:xfrm>
          <a:off x="553879" y="764703"/>
          <a:ext cx="8798243" cy="59062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0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2846">
                <a:tc>
                  <a:txBody>
                    <a:bodyPr/>
                    <a:lstStyle/>
                    <a:p>
                      <a:r>
                        <a:rPr lang="fi-FI" sz="1800" dirty="0"/>
                        <a:t>TYÖSKENTELYN</a:t>
                      </a:r>
                    </a:p>
                    <a:p>
                      <a:r>
                        <a:rPr lang="fi-FI" sz="1800" dirty="0"/>
                        <a:t>VAIHE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800" b="1" kern="1200" dirty="0">
                          <a:solidFill>
                            <a:schemeClr val="lt1"/>
                          </a:solidFill>
                          <a:effectLst/>
                        </a:rPr>
                        <a:t>TAVOITE JA</a:t>
                      </a:r>
                      <a:r>
                        <a:rPr lang="fi-FI" sz="1800" b="1" kern="1200" baseline="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fi-FI" sz="1800" b="1" kern="1200" baseline="0" dirty="0">
                          <a:solidFill>
                            <a:schemeClr val="lt1"/>
                          </a:solidFill>
                          <a:effectLst/>
                        </a:rPr>
                        <a:t>SISÄLTÖ</a:t>
                      </a:r>
                      <a:r>
                        <a:rPr lang="fi-FI" sz="1800" b="1" kern="120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800" b="1" kern="1200">
                          <a:solidFill>
                            <a:schemeClr val="lt1"/>
                          </a:solidFill>
                          <a:effectLst/>
                        </a:rPr>
                        <a:t>MENETELMÄT </a:t>
                      </a:r>
                      <a:r>
                        <a:rPr lang="fi-FI" sz="1800" b="1" kern="1200" baseline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800" b="1" kern="1200" dirty="0">
                          <a:solidFill>
                            <a:schemeClr val="lt1"/>
                          </a:solidFill>
                          <a:effectLst/>
                        </a:rPr>
                        <a:t>TILA/VÄLINEET/ MATERIAALIT/</a:t>
                      </a:r>
                    </a:p>
                    <a:p>
                      <a:r>
                        <a:rPr lang="fi-FI" sz="1800" b="1" kern="1200" dirty="0">
                          <a:solidFill>
                            <a:schemeClr val="lt1"/>
                          </a:solidFill>
                          <a:effectLst/>
                        </a:rPr>
                        <a:t>LÄHTEET</a:t>
                      </a:r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800" b="1" kern="1200" dirty="0">
                          <a:solidFill>
                            <a:schemeClr val="lt1"/>
                          </a:solidFill>
                          <a:effectLst/>
                        </a:rPr>
                        <a:t>AIKA-TAULU</a:t>
                      </a:r>
                      <a:endParaRPr lang="fi-FI" sz="18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572">
                <a:tc>
                  <a:txBody>
                    <a:bodyPr/>
                    <a:lstStyle/>
                    <a:p>
                      <a:r>
                        <a:rPr lang="fi-FI" sz="1600" kern="1200" dirty="0">
                          <a:solidFill>
                            <a:schemeClr val="accent2"/>
                          </a:solidFill>
                          <a:effectLst/>
                        </a:rPr>
                        <a:t>ESITTELY</a:t>
                      </a:r>
                      <a:endParaRPr lang="fi-FI" sz="160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46">
                <a:tc>
                  <a:txBody>
                    <a:bodyPr/>
                    <a:lstStyle/>
                    <a:p>
                      <a:r>
                        <a:rPr lang="fi-FI" sz="1600" kern="1200" dirty="0">
                          <a:solidFill>
                            <a:schemeClr val="accent2"/>
                          </a:solidFill>
                          <a:effectLst/>
                        </a:rPr>
                        <a:t>LÄMMITTELY/ virittäytyminen aiheeseen </a:t>
                      </a:r>
                      <a:endParaRPr lang="fi-FI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700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accent2"/>
                          </a:solidFill>
                        </a:rPr>
                        <a:t>PURKU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131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accent2"/>
                          </a:solidFill>
                        </a:rPr>
                        <a:t>VARSINAINEN</a:t>
                      </a:r>
                      <a:r>
                        <a:rPr lang="fi-FI" sz="1600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</a:p>
                    <a:p>
                      <a:r>
                        <a:rPr lang="fi-FI" sz="1600" baseline="0" dirty="0">
                          <a:solidFill>
                            <a:schemeClr val="accent2"/>
                          </a:solidFill>
                        </a:rPr>
                        <a:t>HARJOITUS</a:t>
                      </a:r>
                      <a:endParaRPr lang="fi-FI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600" dirty="0">
                          <a:solidFill>
                            <a:schemeClr val="accent2"/>
                          </a:solidFill>
                          <a:effectLst/>
                        </a:rPr>
                        <a:t>LOPETUS</a:t>
                      </a:r>
                      <a:endParaRPr lang="fi-FI" sz="16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44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879" y="182759"/>
            <a:ext cx="8680344" cy="509937"/>
          </a:xfrm>
        </p:spPr>
        <p:txBody>
          <a:bodyPr>
            <a:normAutofit/>
          </a:bodyPr>
          <a:lstStyle/>
          <a:p>
            <a:r>
              <a:rPr lang="fi-FI" sz="2700" dirty="0"/>
              <a:t>TEEMA: TUTUSTUMINEN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493357"/>
              </p:ext>
            </p:extLst>
          </p:nvPr>
        </p:nvGraphicFramePr>
        <p:xfrm>
          <a:off x="560512" y="692696"/>
          <a:ext cx="8928990" cy="60958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888">
                <a:tc>
                  <a:txBody>
                    <a:bodyPr/>
                    <a:lstStyle/>
                    <a:p>
                      <a:r>
                        <a:rPr lang="fi-FI" sz="1600" dirty="0"/>
                        <a:t>TYÖSKENTELYN</a:t>
                      </a:r>
                    </a:p>
                    <a:p>
                      <a:r>
                        <a:rPr lang="fi-FI" sz="1600" dirty="0"/>
                        <a:t>VAIHE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600" b="1" kern="1200" dirty="0">
                          <a:solidFill>
                            <a:schemeClr val="lt1"/>
                          </a:solidFill>
                          <a:effectLst/>
                        </a:rPr>
                        <a:t>TEEMA JA  TAVOITE</a:t>
                      </a:r>
                      <a:endParaRPr lang="fi-FI" sz="16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600" b="1" kern="1200" dirty="0">
                          <a:solidFill>
                            <a:schemeClr val="lt1"/>
                          </a:solidFill>
                          <a:effectLst/>
                        </a:rPr>
                        <a:t>SISÄLTÖ JA MENETELMÄT </a:t>
                      </a:r>
                      <a:r>
                        <a:rPr lang="fi-FI" sz="1600" b="1" kern="1200" baseline="0" dirty="0">
                          <a:solidFill>
                            <a:schemeClr val="lt1"/>
                          </a:solidFill>
                          <a:effectLst/>
                        </a:rPr>
                        <a:t> </a:t>
                      </a:r>
                      <a:endParaRPr lang="fi-FI" sz="16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600" b="1" kern="1200" dirty="0">
                          <a:solidFill>
                            <a:schemeClr val="lt1"/>
                          </a:solidFill>
                          <a:effectLst/>
                        </a:rPr>
                        <a:t>TILA/VÄLINEET/ MATERIAALIT/</a:t>
                      </a:r>
                    </a:p>
                    <a:p>
                      <a:r>
                        <a:rPr lang="fi-FI" sz="1600" b="1" kern="1200" dirty="0">
                          <a:solidFill>
                            <a:schemeClr val="lt1"/>
                          </a:solidFill>
                          <a:effectLst/>
                        </a:rPr>
                        <a:t>LÄHTEET</a:t>
                      </a:r>
                      <a:endParaRPr lang="fi-FI" sz="16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600" b="1" kern="1200" dirty="0">
                          <a:solidFill>
                            <a:schemeClr val="lt1"/>
                          </a:solidFill>
                          <a:effectLst/>
                        </a:rPr>
                        <a:t>AIKA-TAULU</a:t>
                      </a:r>
                      <a:endParaRPr lang="fi-FI" sz="16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474">
                <a:tc>
                  <a:txBody>
                    <a:bodyPr/>
                    <a:lstStyle/>
                    <a:p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</a:rPr>
                        <a:t>ESITTELY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</a:rPr>
                        <a:t>Tutustuminen.</a:t>
                      </a:r>
                      <a:r>
                        <a:rPr lang="fi-FI" sz="1200" kern="1200" baseline="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</a:rPr>
                        <a:t>Ryhmän</a:t>
                      </a:r>
                      <a:r>
                        <a:rPr lang="fi-FI" sz="1200" kern="1200" baseline="0" dirty="0">
                          <a:solidFill>
                            <a:schemeClr val="dk1"/>
                          </a:solidFill>
                          <a:effectLst/>
                        </a:rPr>
                        <a:t> sisältöjen ja tavoitteiden hahmottaminen. Hankkeen esittely.  Aloituslomakkeet (täytetään myöhemmin tapaamisen aikana, ei heti alussa). 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Vapaamuotoinen</a:t>
                      </a:r>
                      <a:r>
                        <a:rPr lang="fi-FI" sz="1200" baseline="0" dirty="0"/>
                        <a:t> esittelykierros osallistujille. Duuni-hanke pähkinänkuoressa.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Hankkeen</a:t>
                      </a:r>
                      <a:r>
                        <a:rPr lang="fi-FI" sz="1200" baseline="0" dirty="0"/>
                        <a:t> esite. Aloituslomake.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</a:rPr>
                        <a:t>16:00</a:t>
                      </a:r>
                      <a:endParaRPr lang="fi-FI" sz="1200" dirty="0"/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285">
                <a:tc>
                  <a:txBody>
                    <a:bodyPr/>
                    <a:lstStyle/>
                    <a:p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</a:rPr>
                        <a:t>LÄMMITTELY/ virittäytyminen aiheeseen </a:t>
                      </a:r>
                      <a:endParaRPr lang="fi-FI" sz="16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Tutustuminen,</a:t>
                      </a:r>
                      <a:r>
                        <a:rPr lang="fi-FI" sz="1200" baseline="0" dirty="0"/>
                        <a:t> ryhmäytyminen, oman elämäntilanteen ja arjen hahmottaminen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</a:rPr>
                        <a:t>Harjoitus:</a:t>
                      </a:r>
                      <a:r>
                        <a:rPr lang="fi-FI" sz="1200" kern="1200" baseline="0" dirty="0">
                          <a:solidFill>
                            <a:schemeClr val="dk1"/>
                          </a:solidFill>
                          <a:effectLst/>
                        </a:rPr>
                        <a:t> Pöydällä on erilaisia esineitä, joista kukin valitsee sen, mikä kuvaa parhaiten omaa sen hetkistä elämäntilannetta/olotilaa. Esineestä kirjoitetaan tajunnanvirtaa 8 minuuttia.</a:t>
                      </a: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200" dirty="0">
                          <a:effectLst/>
                        </a:rPr>
                        <a:t>Pöytä</a:t>
                      </a:r>
                      <a:r>
                        <a:rPr lang="fi-FI" sz="1200" baseline="0" dirty="0">
                          <a:effectLst/>
                        </a:rPr>
                        <a:t> ja esineitä pöydällä. Esineitä ovat mm. Vanha taskukello. Kahvikuppi, tutti, kuupallo, kauha, simpukka, sivellin, kynä, sulka, sukka jne. Kynä ja paperi.</a:t>
                      </a:r>
                      <a:endParaRPr lang="fi-FI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16.00-16:15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375">
                <a:tc>
                  <a:txBody>
                    <a:bodyPr/>
                    <a:lstStyle/>
                    <a:p>
                      <a:r>
                        <a:rPr lang="fi-FI" sz="1600" dirty="0"/>
                        <a:t>PURKU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Ryhmäytyminen,</a:t>
                      </a:r>
                      <a:r>
                        <a:rPr lang="fi-FI" sz="1200" baseline="0" dirty="0"/>
                        <a:t> tutustuminen, vanhemmuuden teeman lähestyminen. 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Keskustelukierros,</a:t>
                      </a:r>
                      <a:r>
                        <a:rPr lang="fi-FI" sz="1200" baseline="0" dirty="0"/>
                        <a:t> jonka aikana jokainen saa kertoa omalla </a:t>
                      </a:r>
                      <a:r>
                        <a:rPr lang="fi-FI" sz="1200" baseline="0" dirty="0" err="1"/>
                        <a:t>mukaavuusalueellaan</a:t>
                      </a:r>
                      <a:r>
                        <a:rPr lang="fi-FI" sz="1200" baseline="0" dirty="0"/>
                        <a:t> pysyen tekstistään tai lukea sen ääneen.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Kirjoitettu tajunnanvirtateksti.</a:t>
                      </a:r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16:15-16:30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681">
                <a:tc>
                  <a:txBody>
                    <a:bodyPr/>
                    <a:lstStyle/>
                    <a:p>
                      <a:r>
                        <a:rPr lang="fi-FI" sz="1600" dirty="0"/>
                        <a:t>VARSINAINEN</a:t>
                      </a:r>
                      <a:r>
                        <a:rPr lang="fi-FI" sz="1600" baseline="0" dirty="0"/>
                        <a:t> </a:t>
                      </a:r>
                    </a:p>
                    <a:p>
                      <a:r>
                        <a:rPr lang="fi-FI" sz="1600" baseline="0" dirty="0"/>
                        <a:t>HARJOITUS</a:t>
                      </a:r>
                      <a:endParaRPr lang="fi-FI" sz="16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Omien</a:t>
                      </a:r>
                      <a:r>
                        <a:rPr lang="fi-FI" sz="1200" baseline="0" dirty="0"/>
                        <a:t> unelmien kirkastaminen, pohtiminen ja visualisoiminen. 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Yksi</a:t>
                      </a:r>
                      <a:r>
                        <a:rPr lang="fi-FI" sz="1200" baseline="0" dirty="0"/>
                        <a:t> asia omasta arjesta jonka haluaa säilyttää: kirjoitetaan lapulle ja talletetaan itseä varten. </a:t>
                      </a:r>
                      <a:endParaRPr lang="fi-FI" sz="1200" dirty="0"/>
                    </a:p>
                    <a:p>
                      <a:r>
                        <a:rPr lang="fi-FI" sz="1200" dirty="0"/>
                        <a:t>Unelmakartta-työskentely</a:t>
                      </a:r>
                      <a:r>
                        <a:rPr lang="fi-FI" sz="1200" baseline="0" dirty="0"/>
                        <a:t> kollaasitekniikalla. 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Aikakauslehdet, liima. Sakset, tussit</a:t>
                      </a:r>
                      <a:r>
                        <a:rPr lang="is-IS" sz="1200" dirty="0"/>
                        <a:t>… Paljon pöytä- ja lattiatilaa.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16:30-17:30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600" dirty="0">
                          <a:effectLst/>
                        </a:rPr>
                        <a:t>LOPETUS</a:t>
                      </a:r>
                      <a:endParaRPr lang="fi-F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Suljetaan</a:t>
                      </a:r>
                      <a:r>
                        <a:rPr lang="fi-FI" sz="1200" baseline="0" dirty="0"/>
                        <a:t> päivän työskentely ja orientoidutaan seuraavaan kertaan. 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</a:rPr>
                        <a:t>Unelmakarttojen</a:t>
                      </a:r>
                      <a:r>
                        <a:rPr lang="fi-FI" sz="1200" kern="1200" baseline="0" dirty="0">
                          <a:solidFill>
                            <a:schemeClr val="dk1"/>
                          </a:solidFill>
                          <a:effectLst/>
                        </a:rPr>
                        <a:t> vapaamuotoinen esittely muulle ryhmälle. </a:t>
                      </a:r>
                    </a:p>
                    <a:p>
                      <a:r>
                        <a:rPr lang="fi-FI" sz="1200" kern="1200" baseline="0" dirty="0">
                          <a:solidFill>
                            <a:schemeClr val="dk1"/>
                          </a:solidFill>
                          <a:effectLst/>
                        </a:rPr>
                        <a:t>Post it –lapulle kirjatut toiveet tulevien ryhmätapaamisten suhteen.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Seuraavan kerran kotitehtävä. </a:t>
                      </a:r>
                    </a:p>
                    <a:p>
                      <a:r>
                        <a:rPr lang="fi-FI" sz="1200" dirty="0"/>
                        <a:t>Post</a:t>
                      </a:r>
                      <a:r>
                        <a:rPr lang="fi-FI" sz="1200" baseline="0" dirty="0"/>
                        <a:t> it –laput toiveita varten. </a:t>
                      </a:r>
                      <a:endParaRPr lang="fi-FI" sz="1200" dirty="0"/>
                    </a:p>
                  </a:txBody>
                  <a:tcPr marL="74295" marR="74295"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17:30-18.00</a:t>
                      </a:r>
                    </a:p>
                  </a:txBody>
                  <a:tcPr marL="74295" marR="742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19150"/>
      </p:ext>
    </p:extLst>
  </p:cSld>
  <p:clrMapOvr>
    <a:masterClrMapping/>
  </p:clrMapOvr>
</p:sld>
</file>

<file path=ppt/theme/theme1.xml><?xml version="1.0" encoding="utf-8"?>
<a:theme xmlns:a="http://schemas.openxmlformats.org/drawingml/2006/main" name="lamk-pptpohja_pattern4">
  <a:themeElements>
    <a:clrScheme name="Mukautettu 5">
      <a:dk1>
        <a:sysClr val="windowText" lastClr="000000"/>
      </a:dk1>
      <a:lt1>
        <a:sysClr val="window" lastClr="FFFFFF"/>
      </a:lt1>
      <a:dk2>
        <a:srgbClr val="232FCB"/>
      </a:dk2>
      <a:lt2>
        <a:srgbClr val="F5F3F6"/>
      </a:lt2>
      <a:accent1>
        <a:srgbClr val="43D29F"/>
      </a:accent1>
      <a:accent2>
        <a:srgbClr val="2735BD"/>
      </a:accent2>
      <a:accent3>
        <a:srgbClr val="ED5649"/>
      </a:accent3>
      <a:accent4>
        <a:srgbClr val="FFCFA1"/>
      </a:accent4>
      <a:accent5>
        <a:srgbClr val="EFE8E7"/>
      </a:accent5>
      <a:accent6>
        <a:srgbClr val="AC4CCF"/>
      </a:accent6>
      <a:hlink>
        <a:srgbClr val="4CBC93"/>
      </a:hlink>
      <a:folHlink>
        <a:srgbClr val="2492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andi xmlns="9cfb5275-5e52-4c2a-b542-d0ae1627000c">LAMK</Brandi>
    <Kieli xmlns="9cfb5275-5e52-4c2a-b542-d0ae1627000c">Suomi</Kieli>
    <Asiakirjatyyppi xmlns="9cfb5275-5e52-4c2a-b542-d0ae1627000c">Esityspohja</Asiakirjatyyppi>
    <Aihe xmlns="9cfb5275-5e52-4c2a-b542-d0ae1627000c" xsi:nil="true"/>
    <Pikaohje xmlns="9cfb5275-5e52-4c2a-b542-d0ae1627000c">LAMKin uuden ilmeen mukainen PowerPoint-pohja. Tallenna itsellesi ja muokkaa. Ilme 2015. Valittavissa kaikkien alojen omat patternit tai LAMKin yleispattern. </Pikaohj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ittelymateriaali" ma:contentTypeID="0x01010038AE8F7D45884955AADC14E78CB8E1E900CABDA442E5F98B4EB880B12D1C79B4D4" ma:contentTypeVersion="1" ma:contentTypeDescription="" ma:contentTypeScope="" ma:versionID="5ce7daa3188dee7bb689970de4b87cce">
  <xsd:schema xmlns:xsd="http://www.w3.org/2001/XMLSchema" xmlns:xs="http://www.w3.org/2001/XMLSchema" xmlns:p="http://schemas.microsoft.com/office/2006/metadata/properties" xmlns:ns2="9cfb5275-5e52-4c2a-b542-d0ae1627000c" targetNamespace="http://schemas.microsoft.com/office/2006/metadata/properties" ma:root="true" ma:fieldsID="0e1f199477a2737693d166b2729208ec" ns2:_="">
    <xsd:import namespace="9cfb5275-5e52-4c2a-b542-d0ae1627000c"/>
    <xsd:element name="properties">
      <xsd:complexType>
        <xsd:sequence>
          <xsd:element name="documentManagement">
            <xsd:complexType>
              <xsd:all>
                <xsd:element ref="ns2:Brandi" minOccurs="0"/>
                <xsd:element ref="ns2:Asiakirjatyyppi" minOccurs="0"/>
                <xsd:element ref="ns2:Pikaohje" minOccurs="0"/>
                <xsd:element ref="ns2:Kieli" minOccurs="0"/>
                <xsd:element ref="ns2:Ai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b5275-5e52-4c2a-b542-d0ae1627000c" elementFormDefault="qualified">
    <xsd:import namespace="http://schemas.microsoft.com/office/2006/documentManagement/types"/>
    <xsd:import namespace="http://schemas.microsoft.com/office/infopath/2007/PartnerControls"/>
    <xsd:element name="Brandi" ma:index="8" nillable="true" ma:displayName="Brändi" ma:format="Dropdown" ma:internalName="Brandi">
      <xsd:simpleType>
        <xsd:restriction base="dms:Choice">
          <xsd:enumeration value="PHKK"/>
          <xsd:enumeration value="LAMK"/>
          <xsd:enumeration value="Salpaus"/>
          <xsd:enumeration value="Tuoterengas"/>
          <xsd:enumeration value="FUAS"/>
        </xsd:restriction>
      </xsd:simpleType>
    </xsd:element>
    <xsd:element name="Asiakirjatyyppi" ma:index="9" nillable="true" ma:displayName="Asiakirjatyyppi" ma:format="Dropdown" ma:internalName="Asiakirjatyyppi">
      <xsd:simpleType>
        <xsd:restriction base="dms:Choice">
          <xsd:enumeration value="Diaesitys"/>
          <xsd:enumeration value="Esityspohja"/>
        </xsd:restriction>
      </xsd:simpleType>
    </xsd:element>
    <xsd:element name="Pikaohje" ma:index="10" nillable="true" ma:displayName="Pikaohje" ma:internalName="Pikaohje">
      <xsd:simpleType>
        <xsd:restriction base="dms:Text"/>
      </xsd:simpleType>
    </xsd:element>
    <xsd:element name="Kieli" ma:index="11" nillable="true" ma:displayName="Kieli" ma:default="Suomi" ma:format="Dropdown" ma:internalName="Kieli">
      <xsd:simpleType>
        <xsd:restriction base="dms:Choice">
          <xsd:enumeration value="Suomi"/>
          <xsd:enumeration value="Englanti "/>
        </xsd:restriction>
      </xsd:simpleType>
    </xsd:element>
    <xsd:element name="Aihe" ma:index="12" nillable="true" ma:displayName="Aihe" ma:format="Dropdown" ma:internalName="Aihe">
      <xsd:simpleType>
        <xsd:restriction base="dms:Choice">
          <xsd:enumeration value="Ei ole arvoj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109CA-B0AF-42F1-BDF0-31833CFC8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135D1-B4E1-4F58-B10D-66417D19003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388FF67-C20E-4CC3-9F27-D4672FFCEF59}">
  <ds:schemaRefs>
    <ds:schemaRef ds:uri="http://purl.org/dc/terms/"/>
    <ds:schemaRef ds:uri="http://schemas.openxmlformats.org/package/2006/metadata/core-properties"/>
    <ds:schemaRef ds:uri="http://purl.org/dc/dcmitype/"/>
    <ds:schemaRef ds:uri="9cfb5275-5e52-4c2a-b542-d0ae1627000c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C19EF93-9600-41AA-94AB-CE7C0F47F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b5275-5e52-4c2a-b542-d0ae16270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lamk-pptpohja_pattern4.pot</Template>
  <TotalTime>58</TotalTime>
  <Words>266</Words>
  <Application>Microsoft Office PowerPoint</Application>
  <PresentationFormat>A4-paperi (210 x 297 mm)</PresentationFormat>
  <Paragraphs>53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Dia Regular</vt:lpstr>
      <vt:lpstr>Wingdings</vt:lpstr>
      <vt:lpstr>lamk-pptpohja_pattern4</vt:lpstr>
      <vt:lpstr>TEEMA: </vt:lpstr>
      <vt:lpstr>TEEMA: TUTUSTUMINEN</vt:lpstr>
    </vt:vector>
  </TitlesOfParts>
  <Company>PHKK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LAMK PowerPoint-pohja, vaakamallinen, pattern-tausta</dc:title>
  <dc:creator>Nanna Mäkelä</dc:creator>
  <cp:lastModifiedBy>Tarja Tolonen</cp:lastModifiedBy>
  <cp:revision>108</cp:revision>
  <dcterms:created xsi:type="dcterms:W3CDTF">2013-09-16T04:45:50Z</dcterms:created>
  <dcterms:modified xsi:type="dcterms:W3CDTF">2020-12-08T13:05:42Z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andi">
    <vt:lpwstr>LAMK</vt:lpwstr>
  </property>
  <property fmtid="{D5CDD505-2E9C-101B-9397-08002B2CF9AE}" pid="3" name="Tulostuspaperintyyppi">
    <vt:lpwstr>Tavallinen</vt:lpwstr>
  </property>
  <property fmtid="{D5CDD505-2E9C-101B-9397-08002B2CF9AE}" pid="4" name="Kieli">
    <vt:lpwstr>Suomi</vt:lpwstr>
  </property>
  <property fmtid="{D5CDD505-2E9C-101B-9397-08002B2CF9AE}" pid="5" name="Asiakirjatyyppi">
    <vt:lpwstr>Esityspohja</vt:lpwstr>
  </property>
  <property fmtid="{D5CDD505-2E9C-101B-9397-08002B2CF9AE}" pid="6" name="Aihe">
    <vt:lpwstr/>
  </property>
  <property fmtid="{D5CDD505-2E9C-101B-9397-08002B2CF9AE}" pid="7" name="Pikaohje">
    <vt:lpwstr>LAMKin PowerPoint-pohja. Tallenna itsellesi ja muokkaa. Uusittu 9/2013</vt:lpwstr>
  </property>
  <property fmtid="{D5CDD505-2E9C-101B-9397-08002B2CF9AE}" pid="8" name="Kampanja">
    <vt:lpwstr/>
  </property>
  <property fmtid="{D5CDD505-2E9C-101B-9397-08002B2CF9AE}" pid="9" name="ContentTypeId">
    <vt:lpwstr>0x01010038AE8F7D45884955AADC14E78CB8E1E900CABDA442E5F98B4EB880B12D1C79B4D4</vt:lpwstr>
  </property>
</Properties>
</file>